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7" r:id="rId5"/>
    <p:sldId id="259" r:id="rId6"/>
    <p:sldId id="262" r:id="rId7"/>
    <p:sldId id="263" r:id="rId8"/>
    <p:sldId id="264" r:id="rId9"/>
    <p:sldId id="265" r:id="rId10"/>
    <p:sldId id="266" r:id="rId1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74" d="100"/>
          <a:sy n="74" d="100"/>
        </p:scale>
        <p:origin x="8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8E563D-6813-A664-A0E7-DCED84E19A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3671D76-3E48-5F03-38BC-D1EA81AECF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BE95FD0-C387-CF04-CFDF-3C18DB74D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21CA2-F6D9-4D78-B139-5B0FD6ACA0EB}" type="datetimeFigureOut">
              <a:rPr lang="ko-KR" altLang="en-US" smtClean="0"/>
              <a:t>2024-11-29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AF131A2-EE9A-B4E9-CFE1-297901D8AB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D104364-4EEC-1E18-A9D2-EACE7DC6A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B13F2-B16F-4B35-BBD9-A6A91C7372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99060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28F4F0-BBED-8120-2658-689B772837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1027E3A-AFD4-DD3F-3F21-197B86FFA1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4FB07DB-B40D-D2A2-50E6-AA72C16E6B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21CA2-F6D9-4D78-B139-5B0FD6ACA0EB}" type="datetimeFigureOut">
              <a:rPr lang="ko-KR" altLang="en-US" smtClean="0"/>
              <a:t>2024-11-29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F926569-E312-9DA4-0BC0-E3E5584CD7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6B1FF27-188A-BE5B-8E08-9F25FBE2D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B13F2-B16F-4B35-BBD9-A6A91C7372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29911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868DEB6-F1A3-C8F6-AA51-B6C88017609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C9FE6B4-718E-335E-3A3F-BE1FCE9897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839400F-A597-E9B6-B01E-8C6008C202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21CA2-F6D9-4D78-B139-5B0FD6ACA0EB}" type="datetimeFigureOut">
              <a:rPr lang="ko-KR" altLang="en-US" smtClean="0"/>
              <a:t>2024-11-29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F88682D-CD65-2F6A-9FA7-91B58019C2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671C027-CE09-A10C-72BB-AD6AE752A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B13F2-B16F-4B35-BBD9-A6A91C7372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25335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15902A-4ECE-FFD5-9974-3C61AFF59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044635D-29E2-4BAF-62B1-5E4843F38B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4CA33F2-AF2A-A65A-76A5-15697E1BE2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21CA2-F6D9-4D78-B139-5B0FD6ACA0EB}" type="datetimeFigureOut">
              <a:rPr lang="ko-KR" altLang="en-US" smtClean="0"/>
              <a:t>2024-11-29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4EAC27B-F0FB-6BC0-CF53-F972394FFA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F280858-2775-2D3F-A8A2-3C77CC7E7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B13F2-B16F-4B35-BBD9-A6A91C7372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38483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B54EFE-CA6F-FBCF-C0F8-8B42DDC9AB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CC35BFC-9D37-ED66-AB37-DD9EAD6D9B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F490B37-E5D1-7D56-FDF7-97415720C4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21CA2-F6D9-4D78-B139-5B0FD6ACA0EB}" type="datetimeFigureOut">
              <a:rPr lang="ko-KR" altLang="en-US" smtClean="0"/>
              <a:t>2024-11-29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B36EDAB-4C56-5570-A6A0-27E442409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DC8587E-FA17-D86D-F708-1A943AFB3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B13F2-B16F-4B35-BBD9-A6A91C7372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47210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98265F-C314-8FC9-06E0-75837EC4C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98B6F9C-ADB0-5598-0E22-3A8B085B05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1E830C9-EC51-97B4-28FB-33EF758D72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14C9B29-7158-E9DA-433E-BF596468F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21CA2-F6D9-4D78-B139-5B0FD6ACA0EB}" type="datetimeFigureOut">
              <a:rPr lang="ko-KR" altLang="en-US" smtClean="0"/>
              <a:t>2024-11-29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83FDEFD-34DC-B4E6-2A59-704017478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FB0EF90-B81B-132B-846B-4E1A52DC29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B13F2-B16F-4B35-BBD9-A6A91C7372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66709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198823-9550-FA37-B007-CC4598C47D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2F6F286-68D1-E445-D41A-093382A609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EC260CF-C8C0-0E4F-D941-EDF37D1CA4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5FE5593-3EAE-B99D-B4F2-858B88B9CA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4EF65E5-4C30-C426-FA14-4921740AC49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F135263-2B13-402A-17D0-52A8D24B36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21CA2-F6D9-4D78-B139-5B0FD6ACA0EB}" type="datetimeFigureOut">
              <a:rPr lang="ko-KR" altLang="en-US" smtClean="0"/>
              <a:t>2024-11-29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D7CCD94-84D2-435D-E1AD-89C471ED97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A5E7CB8-334A-C5BB-19EF-C0EB8C0F7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B13F2-B16F-4B35-BBD9-A6A91C7372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88318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36F25F-E541-A761-3FB2-DE35CAEC0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46A0B69-F014-2CAD-7A37-9302FA8CB6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21CA2-F6D9-4D78-B139-5B0FD6ACA0EB}" type="datetimeFigureOut">
              <a:rPr lang="ko-KR" altLang="en-US" smtClean="0"/>
              <a:t>2024-11-29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7F6580F-BCF1-8B8C-0113-6342C87724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6DBB792-43D3-C72F-1FD5-54B76F6CD1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B13F2-B16F-4B35-BBD9-A6A91C7372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54041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6BA9581-5925-D205-6F86-1AEAE9440A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21CA2-F6D9-4D78-B139-5B0FD6ACA0EB}" type="datetimeFigureOut">
              <a:rPr lang="ko-KR" altLang="en-US" smtClean="0"/>
              <a:t>2024-11-29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5183FE5-8F6D-5BC9-1297-05AFEC1527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33D9E5B-1FD1-7734-09F5-C0E37AE28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B13F2-B16F-4B35-BBD9-A6A91C7372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72705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4CC3D6-2E6B-EA8F-E20E-FD0FA5352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125C87C-FC4F-51C9-E395-964F719D49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B43512C-2677-CB28-C985-1FEA2A0DDC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D9079F3-48F2-35D2-42BE-3FAE9E302D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21CA2-F6D9-4D78-B139-5B0FD6ACA0EB}" type="datetimeFigureOut">
              <a:rPr lang="ko-KR" altLang="en-US" smtClean="0"/>
              <a:t>2024-11-29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66E1700-2342-EADC-24E4-E71E4BD787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8EB6C31-1141-6B2B-0789-142660CDC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B13F2-B16F-4B35-BBD9-A6A91C7372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67935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F39055-5AEF-4C11-497D-28EDBD4C69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B0984A5-D048-3C51-44DD-E823002B81B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88BBE40-C654-6718-C25D-9C1A22BA79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A9E9DE4-40AE-5E04-E99D-CA6BEE97C3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21CA2-F6D9-4D78-B139-5B0FD6ACA0EB}" type="datetimeFigureOut">
              <a:rPr lang="ko-KR" altLang="en-US" smtClean="0"/>
              <a:t>2024-11-29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C33F7B8-080A-B7D5-D060-8957648791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42FD00B-AE66-19BD-6D26-1BBF0C9C1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B13F2-B16F-4B35-BBD9-A6A91C7372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4851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4239EC9-6D77-C4F0-D0DF-16BB46E4C6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4FA21E8-5BEA-FAD0-72BB-B650D4276E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DB33565-C873-A534-5B70-08043E1162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621CA2-F6D9-4D78-B139-5B0FD6ACA0EB}" type="datetimeFigureOut">
              <a:rPr lang="ko-KR" altLang="en-US" smtClean="0"/>
              <a:t>2024-11-29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4E79A16-F1D9-7167-2065-AEA934636E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65CB230-CAAA-F72B-0202-1B4AEE254C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3B13F2-B16F-4B35-BBD9-A6A91C7372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10884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C0E55E-A18A-F623-93F6-104D7D00C0B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err="1"/>
              <a:t>SpaceShip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4DF9080-C576-F349-30E4-3B3EF7BF643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가제</a:t>
            </a:r>
          </a:p>
        </p:txBody>
      </p:sp>
    </p:spTree>
    <p:extLst>
      <p:ext uri="{BB962C8B-B14F-4D97-AF65-F5344CB8AC3E}">
        <p14:creationId xmlns:p14="http://schemas.microsoft.com/office/powerpoint/2010/main" val="37569196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4C5D21-3CE7-4649-AB23-763B85A97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개발계획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47E6EE8-D922-F2A4-88EF-317A8D0327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dirty="0"/>
              <a:t>2) </a:t>
            </a:r>
            <a:r>
              <a:rPr lang="ko-KR" altLang="en-US" dirty="0"/>
              <a:t>개발 일정</a:t>
            </a:r>
            <a:endParaRPr lang="en-US" altLang="ko-KR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dirty="0"/>
              <a:t>11/21 - 26 : </a:t>
            </a:r>
            <a:r>
              <a:rPr lang="ko-KR" altLang="en-US" dirty="0"/>
              <a:t>기획</a:t>
            </a:r>
            <a:endParaRPr lang="en-US" altLang="ko-KR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dirty="0"/>
              <a:t>11/27- 12/2 : </a:t>
            </a:r>
            <a:r>
              <a:rPr lang="ko-KR" altLang="en-US" dirty="0"/>
              <a:t>프로토 타입 제작</a:t>
            </a:r>
            <a:endParaRPr lang="en-US" altLang="ko-KR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dirty="0"/>
              <a:t>12/3 - 12/13 : </a:t>
            </a:r>
            <a:r>
              <a:rPr lang="ko-KR" altLang="en-US" dirty="0"/>
              <a:t>게임 전체 구현</a:t>
            </a:r>
            <a:endParaRPr lang="en-US" altLang="ko-KR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dirty="0"/>
              <a:t>12/14 - 12/26 : </a:t>
            </a:r>
            <a:r>
              <a:rPr lang="ko-KR" altLang="en-US" dirty="0"/>
              <a:t>상세 버그 수정</a:t>
            </a:r>
          </a:p>
        </p:txBody>
      </p:sp>
    </p:spTree>
    <p:extLst>
      <p:ext uri="{BB962C8B-B14F-4D97-AF65-F5344CB8AC3E}">
        <p14:creationId xmlns:p14="http://schemas.microsoft.com/office/powerpoint/2010/main" val="2811280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A89190-59F7-1B42-BC64-4790169B1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A36093-A140-9C28-FBDC-7E44619C96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lnSpc>
                <a:spcPct val="200000"/>
              </a:lnSpc>
              <a:buAutoNum type="arabicPeriod"/>
            </a:pPr>
            <a:r>
              <a:rPr lang="ko-KR" altLang="en-US" dirty="0"/>
              <a:t>개요</a:t>
            </a:r>
            <a:endParaRPr lang="en-US" altLang="ko-KR" dirty="0"/>
          </a:p>
          <a:p>
            <a:pPr marL="514350" indent="-514350">
              <a:lnSpc>
                <a:spcPct val="200000"/>
              </a:lnSpc>
              <a:buAutoNum type="arabicPeriod"/>
            </a:pPr>
            <a:r>
              <a:rPr lang="ko-KR" altLang="en-US" dirty="0"/>
              <a:t>게임 소개</a:t>
            </a:r>
            <a:endParaRPr lang="en-US" altLang="ko-KR" dirty="0"/>
          </a:p>
          <a:p>
            <a:pPr marL="514350" indent="-514350">
              <a:lnSpc>
                <a:spcPct val="200000"/>
              </a:lnSpc>
              <a:buAutoNum type="arabicPeriod"/>
            </a:pPr>
            <a:r>
              <a:rPr lang="ko-KR" altLang="en-US" dirty="0"/>
              <a:t>개발 일정</a:t>
            </a:r>
          </a:p>
        </p:txBody>
      </p:sp>
    </p:spTree>
    <p:extLst>
      <p:ext uri="{BB962C8B-B14F-4D97-AF65-F5344CB8AC3E}">
        <p14:creationId xmlns:p14="http://schemas.microsoft.com/office/powerpoint/2010/main" val="1946728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4C5D21-3CE7-4649-AB23-763B85A97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개요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47E6EE8-D922-F2A4-88EF-317A8D0327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lnSpc>
                <a:spcPct val="150000"/>
              </a:lnSpc>
              <a:buAutoNum type="arabicParenR"/>
            </a:pPr>
            <a:r>
              <a:rPr lang="ko-KR" altLang="en-US" dirty="0"/>
              <a:t>기획의도</a:t>
            </a:r>
            <a:endParaRPr lang="en-US" altLang="ko-KR" dirty="0"/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dirty="0"/>
              <a:t>엄폐물 뒤에 숨어 적을 피하며 스릴감과 긴박감을 체험하고</a:t>
            </a:r>
            <a:r>
              <a:rPr lang="en-US" altLang="ko-KR" dirty="0"/>
              <a:t>,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dirty="0"/>
              <a:t>퍼즐 요소들을 풀며 성취감을 </a:t>
            </a:r>
            <a:endParaRPr lang="en-US" altLang="ko-KR" dirty="0"/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dirty="0"/>
              <a:t>느끼게 하고자 한다</a:t>
            </a:r>
            <a:r>
              <a:rPr lang="en-US" altLang="ko-KR" dirty="0"/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F58AEF4-B80A-DDB1-2865-0A7419A9AF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9876" y="3429000"/>
            <a:ext cx="5136955" cy="3226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0023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830265-3958-470B-8326-F825903F5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개요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2568FD0-D9A4-8020-B7CD-6CCE4EFF80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487" y="1492518"/>
            <a:ext cx="5628336" cy="5000357"/>
          </a:xfrm>
          <a:prstGeom prst="rect">
            <a:avLst/>
          </a:prstGeom>
        </p:spPr>
      </p:pic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B51148FD-7BBC-DB33-A385-84CE57BF61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3626" r="3966"/>
          <a:stretch/>
        </p:blipFill>
        <p:spPr>
          <a:xfrm>
            <a:off x="6158887" y="2597718"/>
            <a:ext cx="5771626" cy="3895157"/>
          </a:xfrm>
        </p:spPr>
      </p:pic>
    </p:spTree>
    <p:extLst>
      <p:ext uri="{BB962C8B-B14F-4D97-AF65-F5344CB8AC3E}">
        <p14:creationId xmlns:p14="http://schemas.microsoft.com/office/powerpoint/2010/main" val="29495586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4C5D21-3CE7-4649-AB23-763B85A97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게임소개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47E6EE8-D922-F2A4-88EF-317A8D0327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dirty="0"/>
              <a:t>1) </a:t>
            </a:r>
            <a:r>
              <a:rPr lang="ko-KR" altLang="en-US" dirty="0"/>
              <a:t>게임 상세</a:t>
            </a:r>
            <a:endParaRPr lang="en-US" altLang="ko-KR" dirty="0"/>
          </a:p>
          <a:p>
            <a:pPr>
              <a:lnSpc>
                <a:spcPct val="150000"/>
              </a:lnSpc>
              <a:buFontTx/>
              <a:buChar char="-"/>
            </a:pPr>
            <a:r>
              <a:rPr lang="ko-KR" altLang="en-US" dirty="0">
                <a:solidFill>
                  <a:srgbClr val="0070C0"/>
                </a:solidFill>
              </a:rPr>
              <a:t>싱글 플레이어</a:t>
            </a:r>
            <a:r>
              <a:rPr lang="en-US" altLang="ko-KR" dirty="0">
                <a:solidFill>
                  <a:srgbClr val="0070C0"/>
                </a:solidFill>
              </a:rPr>
              <a:t>, 1</a:t>
            </a:r>
            <a:r>
              <a:rPr lang="ko-KR" altLang="en-US" dirty="0">
                <a:solidFill>
                  <a:srgbClr val="0070C0"/>
                </a:solidFill>
              </a:rPr>
              <a:t>인칭 게임</a:t>
            </a:r>
            <a:endParaRPr lang="en-US" altLang="ko-KR" dirty="0">
              <a:solidFill>
                <a:srgbClr val="0070C0"/>
              </a:solidFill>
            </a:endParaRPr>
          </a:p>
          <a:p>
            <a:pPr>
              <a:lnSpc>
                <a:spcPct val="150000"/>
              </a:lnSpc>
              <a:buFontTx/>
              <a:buChar char="-"/>
            </a:pPr>
            <a:r>
              <a:rPr lang="ko-KR" altLang="en-US" dirty="0"/>
              <a:t>적과의 조우를 피하며 잠입하는 과정이 주 컨텐츠</a:t>
            </a:r>
            <a:endParaRPr lang="en-US" altLang="ko-KR" dirty="0"/>
          </a:p>
          <a:p>
            <a:pPr>
              <a:lnSpc>
                <a:spcPct val="150000"/>
              </a:lnSpc>
              <a:buFontTx/>
              <a:buChar char="-"/>
            </a:pPr>
            <a:r>
              <a:rPr lang="ko-KR" altLang="en-US" dirty="0"/>
              <a:t>컨트롤 요소가 다양하고 퍼즐 요소도 포함되어 있기에 </a:t>
            </a:r>
            <a:r>
              <a:rPr lang="en-US" altLang="ko-KR" dirty="0"/>
              <a:t>10-20</a:t>
            </a:r>
            <a:r>
              <a:rPr lang="ko-KR" altLang="en-US" dirty="0"/>
              <a:t>대를 타겟으로 삼고 있음</a:t>
            </a:r>
            <a:endParaRPr lang="en-US" altLang="ko-KR" dirty="0"/>
          </a:p>
          <a:p>
            <a:pPr>
              <a:lnSpc>
                <a:spcPct val="150000"/>
              </a:lnSpc>
              <a:buFontTx/>
              <a:buChar char="-"/>
            </a:pPr>
            <a:r>
              <a:rPr lang="ko-KR" altLang="en-US" dirty="0"/>
              <a:t>장르 </a:t>
            </a:r>
            <a:r>
              <a:rPr lang="en-US" altLang="ko-KR" dirty="0"/>
              <a:t>: </a:t>
            </a:r>
            <a:r>
              <a:rPr lang="ko-KR" altLang="en-US" dirty="0">
                <a:solidFill>
                  <a:srgbClr val="0070C0"/>
                </a:solidFill>
              </a:rPr>
              <a:t>퍼즐</a:t>
            </a:r>
            <a:r>
              <a:rPr lang="en-US" altLang="ko-KR" dirty="0">
                <a:solidFill>
                  <a:srgbClr val="0070C0"/>
                </a:solidFill>
              </a:rPr>
              <a:t>, </a:t>
            </a:r>
            <a:r>
              <a:rPr lang="ko-KR" altLang="en-US" dirty="0" err="1">
                <a:solidFill>
                  <a:srgbClr val="0070C0"/>
                </a:solidFill>
              </a:rPr>
              <a:t>방탈출</a:t>
            </a:r>
            <a:r>
              <a:rPr lang="en-US" altLang="ko-KR" dirty="0">
                <a:solidFill>
                  <a:srgbClr val="0070C0"/>
                </a:solidFill>
              </a:rPr>
              <a:t>, FPS</a:t>
            </a:r>
            <a:endParaRPr lang="ko-KR" alt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23564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4C5D21-3CE7-4649-AB23-763B85A97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게임소개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47E6EE8-D922-F2A4-88EF-317A8D0327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dirty="0"/>
              <a:t>2) </a:t>
            </a:r>
            <a:r>
              <a:rPr lang="ko-KR" altLang="en-US" dirty="0"/>
              <a:t>맵 디자인 컨셉</a:t>
            </a:r>
            <a:endParaRPr lang="en-US" altLang="ko-KR" dirty="0"/>
          </a:p>
          <a:p>
            <a:pPr>
              <a:lnSpc>
                <a:spcPct val="150000"/>
              </a:lnSpc>
              <a:buFontTx/>
              <a:buChar char="-"/>
            </a:pPr>
            <a:r>
              <a:rPr lang="ko-KR" altLang="en-US" sz="2700" dirty="0"/>
              <a:t>우주선을 층별로 상세히 구현</a:t>
            </a:r>
            <a:endParaRPr lang="en-US" altLang="ko-KR" sz="2700" dirty="0"/>
          </a:p>
          <a:p>
            <a:pPr>
              <a:lnSpc>
                <a:spcPct val="150000"/>
              </a:lnSpc>
              <a:buFontTx/>
              <a:buChar char="-"/>
            </a:pPr>
            <a:r>
              <a:rPr lang="ko-KR" altLang="en-US" sz="2700" dirty="0"/>
              <a:t>총 </a:t>
            </a:r>
            <a:r>
              <a:rPr lang="en-US" altLang="ko-KR" sz="2700" dirty="0"/>
              <a:t>3</a:t>
            </a:r>
            <a:r>
              <a:rPr lang="ko-KR" altLang="en-US" sz="2700" dirty="0"/>
              <a:t>층으로 구성되어 있으며</a:t>
            </a:r>
            <a:r>
              <a:rPr lang="en-US" altLang="ko-KR" sz="2700" dirty="0"/>
              <a:t>, </a:t>
            </a:r>
            <a:r>
              <a:rPr lang="ko-KR" altLang="en-US" sz="2700" dirty="0"/>
              <a:t>기계실</a:t>
            </a:r>
            <a:r>
              <a:rPr lang="en-US" altLang="ko-KR" sz="2700" dirty="0"/>
              <a:t>, </a:t>
            </a:r>
            <a:r>
              <a:rPr lang="ko-KR" altLang="en-US" sz="2700" dirty="0" err="1"/>
              <a:t>함장실</a:t>
            </a:r>
            <a:r>
              <a:rPr lang="en-US" altLang="ko-KR" sz="2700" dirty="0"/>
              <a:t>, </a:t>
            </a:r>
            <a:r>
              <a:rPr lang="ko-KR" altLang="en-US" sz="2700" dirty="0"/>
              <a:t>선원 광장 등으로 구성되어 있음</a:t>
            </a:r>
            <a:endParaRPr lang="en-US" altLang="ko-KR" sz="2700" dirty="0"/>
          </a:p>
          <a:p>
            <a:pPr>
              <a:lnSpc>
                <a:spcPct val="150000"/>
              </a:lnSpc>
              <a:buFontTx/>
              <a:buChar char="-"/>
            </a:pPr>
            <a:r>
              <a:rPr lang="ko-KR" altLang="en-US" sz="2700" dirty="0"/>
              <a:t>우주선의 암전 상태를 구현하기 위해 광도 조절할 수 있도록 함</a:t>
            </a:r>
          </a:p>
        </p:txBody>
      </p:sp>
    </p:spTree>
    <p:extLst>
      <p:ext uri="{BB962C8B-B14F-4D97-AF65-F5344CB8AC3E}">
        <p14:creationId xmlns:p14="http://schemas.microsoft.com/office/powerpoint/2010/main" val="37629319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4C5D21-3CE7-4649-AB23-763B85A97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게임소개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47E6EE8-D922-F2A4-88EF-317A8D0327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dirty="0"/>
              <a:t>3) </a:t>
            </a:r>
            <a:r>
              <a:rPr lang="ko-KR" altLang="en-US" dirty="0"/>
              <a:t>세계관</a:t>
            </a:r>
            <a:endParaRPr lang="en-US" altLang="ko-KR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dirty="0"/>
              <a:t>2XXX</a:t>
            </a:r>
            <a:r>
              <a:rPr lang="ko-KR" altLang="en-US" dirty="0"/>
              <a:t>년 플레이어는 한 우주선에 잠입하여 커맨드 센터를 장악하라는 임무를 받고 </a:t>
            </a:r>
            <a:r>
              <a:rPr lang="ko-KR" altLang="en-US" dirty="0">
                <a:solidFill>
                  <a:srgbClr val="0070C0"/>
                </a:solidFill>
              </a:rPr>
              <a:t>우주선으로 침입하게 </a:t>
            </a:r>
            <a:r>
              <a:rPr lang="ko-KR" altLang="en-US" dirty="0"/>
              <a:t>된다</a:t>
            </a:r>
            <a:r>
              <a:rPr lang="en-US" altLang="ko-KR" dirty="0"/>
              <a:t>. </a:t>
            </a:r>
            <a:r>
              <a:rPr lang="ko-KR" altLang="en-US" dirty="0"/>
              <a:t>우주선에 몰래 침입한 뒤 은신을 위해 전체 불을 끄고 적을 피해 잠입 및 전투를 진행한다</a:t>
            </a:r>
            <a:r>
              <a:rPr lang="en-US" altLang="ko-KR" dirty="0"/>
              <a:t>. </a:t>
            </a:r>
            <a:r>
              <a:rPr lang="ko-KR" altLang="en-US" dirty="0"/>
              <a:t>최종적으로 우주선 함장과의 전투를 하여 </a:t>
            </a:r>
            <a:r>
              <a:rPr lang="ko-KR" altLang="en-US" dirty="0">
                <a:solidFill>
                  <a:srgbClr val="0070C0"/>
                </a:solidFill>
              </a:rPr>
              <a:t>우주선을 장악한 뒤 임무를 완료하게 </a:t>
            </a:r>
            <a:r>
              <a:rPr lang="ko-KR" altLang="en-US" dirty="0"/>
              <a:t>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616382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4C5D21-3CE7-4649-AB23-763B85A97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게임소개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47E6EE8-D922-F2A4-88EF-317A8D0327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dirty="0"/>
              <a:t>4) </a:t>
            </a:r>
            <a:r>
              <a:rPr lang="ko-KR" altLang="en-US"/>
              <a:t>게임 진행 과정</a:t>
            </a:r>
            <a:endParaRPr lang="en-US" altLang="ko-KR" dirty="0"/>
          </a:p>
          <a:p>
            <a:pPr>
              <a:lnSpc>
                <a:spcPct val="150000"/>
              </a:lnSpc>
              <a:buFontTx/>
              <a:buChar char="-"/>
            </a:pPr>
            <a:r>
              <a:rPr lang="en-US" altLang="ko-KR" dirty="0"/>
              <a:t>1</a:t>
            </a:r>
            <a:r>
              <a:rPr lang="ko-KR" altLang="en-US" dirty="0"/>
              <a:t>층 </a:t>
            </a:r>
            <a:r>
              <a:rPr lang="en-US" altLang="ko-KR" dirty="0"/>
              <a:t>: </a:t>
            </a:r>
            <a:r>
              <a:rPr lang="ko-KR" altLang="en-US" dirty="0"/>
              <a:t>퍼즐을 풀고 배전판을 파괴한다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  <a:buFontTx/>
              <a:buChar char="-"/>
            </a:pPr>
            <a:r>
              <a:rPr lang="en-US" altLang="ko-KR" dirty="0"/>
              <a:t>2</a:t>
            </a:r>
            <a:r>
              <a:rPr lang="ko-KR" altLang="en-US" dirty="0"/>
              <a:t>층 </a:t>
            </a:r>
            <a:r>
              <a:rPr lang="en-US" altLang="ko-KR" dirty="0"/>
              <a:t>: </a:t>
            </a:r>
            <a:r>
              <a:rPr lang="ko-KR" altLang="en-US" dirty="0"/>
              <a:t>적을 피해 숨고 퍼즐을 푼 뒤 다음 층으로 진행한다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  <a:buFontTx/>
              <a:buChar char="-"/>
            </a:pPr>
            <a:r>
              <a:rPr lang="en-US" altLang="ko-KR" dirty="0"/>
              <a:t>3</a:t>
            </a:r>
            <a:r>
              <a:rPr lang="ko-KR" altLang="en-US" dirty="0"/>
              <a:t>층 </a:t>
            </a:r>
            <a:r>
              <a:rPr lang="en-US" altLang="ko-KR" dirty="0"/>
              <a:t>: </a:t>
            </a:r>
            <a:r>
              <a:rPr lang="ko-KR" altLang="en-US" dirty="0"/>
              <a:t>함장과의 전면 전투를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032176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4C5D21-3CE7-4649-AB23-763B85A97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개발계획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47E6EE8-D922-F2A4-88EF-317A8D0327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lnSpc>
                <a:spcPct val="150000"/>
              </a:lnSpc>
              <a:buAutoNum type="arabicParenR"/>
            </a:pPr>
            <a:r>
              <a:rPr lang="ko-KR" altLang="en-US" dirty="0"/>
              <a:t>참여 인력 및 역할 분담</a:t>
            </a:r>
            <a:endParaRPr lang="en-US" altLang="ko-KR" dirty="0"/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dirty="0"/>
              <a:t>강지혜 </a:t>
            </a:r>
            <a:r>
              <a:rPr lang="en-US" altLang="ko-KR" dirty="0"/>
              <a:t>: </a:t>
            </a:r>
            <a:r>
              <a:rPr lang="ko-KR" altLang="en-US" dirty="0"/>
              <a:t>레벨 디자인</a:t>
            </a:r>
            <a:endParaRPr lang="en-US" altLang="ko-KR" dirty="0"/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dirty="0"/>
              <a:t>김영찬 </a:t>
            </a:r>
            <a:r>
              <a:rPr lang="en-US" altLang="ko-KR" dirty="0"/>
              <a:t>: Object Interact </a:t>
            </a:r>
            <a:r>
              <a:rPr lang="ko-KR" altLang="en-US" dirty="0"/>
              <a:t>개발</a:t>
            </a:r>
            <a:endParaRPr lang="en-US" altLang="ko-KR" dirty="0"/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dirty="0" err="1"/>
              <a:t>임효천</a:t>
            </a:r>
            <a:r>
              <a:rPr lang="ko-KR" altLang="en-US" dirty="0"/>
              <a:t> </a:t>
            </a:r>
            <a:r>
              <a:rPr lang="en-US" altLang="ko-KR" dirty="0"/>
              <a:t>: Player</a:t>
            </a:r>
            <a:r>
              <a:rPr lang="ko-KR" altLang="en-US" dirty="0"/>
              <a:t> 개발</a:t>
            </a:r>
            <a:endParaRPr lang="en-US" altLang="ko-KR" dirty="0"/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dirty="0" err="1"/>
              <a:t>전소현</a:t>
            </a:r>
            <a:r>
              <a:rPr lang="ko-KR" altLang="en-US" dirty="0"/>
              <a:t> </a:t>
            </a:r>
            <a:r>
              <a:rPr lang="en-US" altLang="ko-KR" dirty="0"/>
              <a:t>: Enemy</a:t>
            </a:r>
            <a:r>
              <a:rPr lang="ko-KR" altLang="en-US" dirty="0"/>
              <a:t> 개발</a:t>
            </a:r>
            <a:endParaRPr lang="en-US" altLang="ko-KR" dirty="0"/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dirty="0" err="1"/>
              <a:t>차용진</a:t>
            </a:r>
            <a:r>
              <a:rPr lang="ko-KR" altLang="en-US" dirty="0"/>
              <a:t> </a:t>
            </a:r>
            <a:r>
              <a:rPr lang="en-US" altLang="ko-KR" dirty="0"/>
              <a:t>: 1</a:t>
            </a:r>
            <a:r>
              <a:rPr lang="ko-KR" altLang="en-US" dirty="0"/>
              <a:t>층 레벨디자인</a:t>
            </a:r>
            <a:r>
              <a:rPr lang="en-US" altLang="ko-KR" dirty="0"/>
              <a:t>, </a:t>
            </a:r>
            <a:r>
              <a:rPr lang="ko-KR" altLang="en-US" dirty="0"/>
              <a:t>전체 총괄</a:t>
            </a:r>
          </a:p>
        </p:txBody>
      </p:sp>
    </p:spTree>
    <p:extLst>
      <p:ext uri="{BB962C8B-B14F-4D97-AF65-F5344CB8AC3E}">
        <p14:creationId xmlns:p14="http://schemas.microsoft.com/office/powerpoint/2010/main" val="18243620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</TotalTime>
  <Words>259</Words>
  <Application>Microsoft Office PowerPoint</Application>
  <PresentationFormat>와이드스크린</PresentationFormat>
  <Paragraphs>44</Paragraphs>
  <Slides>10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3" baseType="lpstr">
      <vt:lpstr>맑은 고딕</vt:lpstr>
      <vt:lpstr>Arial</vt:lpstr>
      <vt:lpstr>Office 테마</vt:lpstr>
      <vt:lpstr>SpaceShip</vt:lpstr>
      <vt:lpstr>목차</vt:lpstr>
      <vt:lpstr>1. 개요</vt:lpstr>
      <vt:lpstr>1. 개요</vt:lpstr>
      <vt:lpstr>2. 게임소개</vt:lpstr>
      <vt:lpstr>2. 게임소개</vt:lpstr>
      <vt:lpstr>2. 게임소개</vt:lpstr>
      <vt:lpstr>2. 게임소개</vt:lpstr>
      <vt:lpstr>3. 개발계획</vt:lpstr>
      <vt:lpstr>3. 개발계획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SpaceShip</dc:title>
  <dc:creator>Admin</dc:creator>
  <cp:lastModifiedBy>Admin</cp:lastModifiedBy>
  <cp:revision>11</cp:revision>
  <dcterms:created xsi:type="dcterms:W3CDTF">2024-11-27T07:30:27Z</dcterms:created>
  <dcterms:modified xsi:type="dcterms:W3CDTF">2024-11-29T06:42:47Z</dcterms:modified>
</cp:coreProperties>
</file>